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1" r:id="rId7"/>
    <p:sldId id="260" r:id="rId8"/>
    <p:sldId id="264" r:id="rId9"/>
    <p:sldId id="265" r:id="rId10"/>
    <p:sldId id="266" r:id="rId11"/>
    <p:sldId id="267" r:id="rId12"/>
    <p:sldId id="268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2" d="100"/>
          <a:sy n="42" d="100"/>
        </p:scale>
        <p:origin x="160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C0968-710E-4A57-A3DA-4484254FC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C9A53-EF67-4037-8C91-DF9C6AB5A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022D5-04FE-477A-8617-4C7850D5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C1C11-E65E-442A-9B5B-E4D31388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4AE50-FE6E-45B0-ABDF-2236087D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EDA7-9E84-4F3D-9CB5-F9FA334B0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C769C-88DA-49B7-87E3-3E37EDDE9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3EAA4-C6F0-47B8-8B71-27FBC86C6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49704-CEA9-448F-9076-C327B234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D786C-C2B4-4258-B4A2-62E1ABA28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5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403171-884F-4CCD-865B-8D1A78DEF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E371B-997C-437E-A6F1-E9B446D33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00742-4F6F-4139-BEDF-02AC59BD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B56DE-0501-4A26-AAE6-57DBBC5A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1CFE2-BCFA-4BCB-B8D7-086C4138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2749-7883-4AF1-A472-DF2C712C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EF990-CCFF-4026-8F32-6C078B91D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EF876-1451-453F-A0CC-CEB5A59B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5B513-0759-42C8-91C4-7090805C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928FC-51E0-4DA8-BD7E-B65E4C81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A151-4958-490C-B4E4-FE3CD8752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C6B5D-E04F-4FAC-8B81-B79C70040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DDCB1-5A20-4951-A132-019017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AF752-3177-4453-A2CE-1A5FB741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30753-F797-4EF4-877A-00C203A7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8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7BE5-131D-4DBD-AE7B-87A25C1E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DE953-C1A5-4A8B-82D1-A9E948416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85CEA-4534-4CB5-BDB5-92BEEA630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55064-A778-4FA9-95EC-2D40A629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53C64-5C58-4783-BD0B-4663CF6D3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56D3F-47EB-4C59-94B3-069314A90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0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93798-3A32-417D-8C81-F4909CDC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B5F74-F15B-4030-BC8B-749261F06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E7E27-7BAD-42F4-A367-4AD5E9619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02A0C-D990-4314-8725-1F3C73B02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C02334-987E-40F7-B075-9763890C1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ECAC50-46BE-4804-AD70-830D5997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22D12-586C-4584-8F70-52A48AF1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7D18FB-4441-4ED5-A4A9-FE7CADE48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2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29FCF-1037-435F-97E5-87FC67C1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8C0629-B6B9-4BB3-812B-42C94DD6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15654-D6B9-467C-82F4-A7281432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71FFDD-AF36-46AF-8AE1-34A83806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4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CDB97A-CFCE-4600-A127-E7E541923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67BF32-E812-406B-9076-F9008AB2B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77BE9-8DD2-4BC8-968B-7F905BAA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32A73-A8A8-4CD6-B234-6E90C65F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2E07-5E86-46EF-ACC1-AFF5F12A3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7BE1C-F77E-4717-A560-56910DD89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91307-0C49-44F8-935C-34C4E5F2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C4A05-D663-4448-BE2D-043B9EE1D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ABA74-072C-4E26-A891-730231CD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1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B6C1-E310-45EC-AC12-E61D4896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3CBC8A-17E1-4EEE-8D45-6B075045B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E9244-D443-4164-B4E4-D2C7282B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3FCBD-FD5C-48B1-BD28-EC2A63A3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6E80E-1D32-493B-BEB2-DF3DDB622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EF17F-60B1-4CA6-80C5-AB007BDD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6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33EDD7-899D-4520-BD19-BC41C154D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ED533-A962-42E9-AF7F-65CADE20F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6D5B3-0553-4F6D-95AC-EBE206BBA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0D2F6-E84A-4B22-960B-015BF9BF4508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67549-8A39-4EF8-99A7-097AB6AAC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31B40-1239-4BDA-8394-ECE56DF05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99B9D-0105-404D-83D7-A5004B81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0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8DBF-119F-42B0-B5D0-8EF9F227BC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Кто я?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6AF1F-F3D0-439C-8DCC-AAE186CBB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Патриархи</a:t>
            </a:r>
          </a:p>
          <a:p>
            <a:r>
              <a:rPr lang="ru-RU" dirty="0"/>
              <a:t>2020 год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00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Лия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/>
              <a:t>Я обманул своего отца и получил благословение. </a:t>
            </a:r>
          </a:p>
          <a:p>
            <a:pPr marL="0" indent="0" algn="ctr">
              <a:buNone/>
            </a:pPr>
            <a:r>
              <a:rPr lang="ru-RU" sz="7200" dirty="0"/>
              <a:t>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5665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Иаков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/>
              <a:t>Я – любимая жена Иакова. </a:t>
            </a:r>
          </a:p>
          <a:p>
            <a:pPr marL="0" indent="0" algn="ctr">
              <a:buNone/>
            </a:pPr>
            <a:r>
              <a:rPr lang="ru-RU" sz="7200" dirty="0"/>
              <a:t>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27878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Рахиль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/>
              <a:t>Мое первое имя было </a:t>
            </a:r>
          </a:p>
          <a:p>
            <a:pPr marL="0" indent="0" algn="ctr">
              <a:buNone/>
            </a:pPr>
            <a:r>
              <a:rPr lang="ru-RU" sz="7200" dirty="0"/>
              <a:t>Сара. </a:t>
            </a:r>
          </a:p>
          <a:p>
            <a:pPr marL="0" indent="0" algn="ctr">
              <a:buNone/>
            </a:pPr>
            <a:r>
              <a:rPr lang="ru-RU" sz="7200" dirty="0"/>
              <a:t>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1707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Сарра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/>
              <a:t>Я – сын Авраама. </a:t>
            </a:r>
          </a:p>
          <a:p>
            <a:pPr marL="0" indent="0" algn="ctr">
              <a:buNone/>
            </a:pPr>
            <a:r>
              <a:rPr lang="ru-RU" sz="7200" dirty="0"/>
              <a:t>Моя мать – служанка Сарры. 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0689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Измаил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/>
              <a:t>Я – мать Измаила. 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761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Агарь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/>
              <a:t>Моё имя означает смех. </a:t>
            </a:r>
          </a:p>
          <a:p>
            <a:pPr marL="0" indent="0" algn="ctr">
              <a:buNone/>
            </a:pPr>
            <a:r>
              <a:rPr lang="ru-RU" sz="7200" dirty="0"/>
              <a:t>Я – сын Авраама. </a:t>
            </a:r>
          </a:p>
          <a:p>
            <a:pPr marL="0" indent="0" algn="ctr">
              <a:buNone/>
            </a:pPr>
            <a:r>
              <a:rPr lang="ru-RU" sz="7200" dirty="0"/>
              <a:t>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26593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Исаак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/>
              <a:t>Я – внук Авраама. </a:t>
            </a:r>
          </a:p>
          <a:p>
            <a:pPr marL="0" indent="0" algn="ctr">
              <a:buNone/>
            </a:pPr>
            <a:r>
              <a:rPr lang="ru-RU" sz="7200" dirty="0"/>
              <a:t>Я старший в семье.</a:t>
            </a:r>
          </a:p>
          <a:p>
            <a:pPr marL="0" indent="0" algn="ctr">
              <a:buNone/>
            </a:pPr>
            <a:r>
              <a:rPr lang="ru-RU" sz="7200" dirty="0"/>
              <a:t> 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7051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Исав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/>
              <a:t>Я – старший слуга Авраама. </a:t>
            </a:r>
          </a:p>
          <a:p>
            <a:pPr marL="0" indent="0" algn="ctr">
              <a:buNone/>
            </a:pPr>
            <a:r>
              <a:rPr lang="ru-RU" sz="7200" dirty="0"/>
              <a:t>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1075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Елиезер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/>
              <a:t>Я умер вместо Исаака на жертвеннике. </a:t>
            </a:r>
          </a:p>
          <a:p>
            <a:pPr marL="0" indent="0" algn="ctr">
              <a:buNone/>
            </a:pPr>
            <a:r>
              <a:rPr lang="ru-RU" sz="7200" dirty="0"/>
              <a:t>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3306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овен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688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/>
              <a:t>Я – сестра Лавана.</a:t>
            </a:r>
          </a:p>
          <a:p>
            <a:pPr marL="0" indent="0" algn="ctr">
              <a:buNone/>
            </a:pPr>
            <a:r>
              <a:rPr lang="ru-RU" sz="7200" dirty="0"/>
              <a:t>Я напоила 10 </a:t>
            </a:r>
          </a:p>
          <a:p>
            <a:pPr marL="0" indent="0" algn="ctr">
              <a:buNone/>
            </a:pPr>
            <a:r>
              <a:rPr lang="ru-RU" sz="7200" dirty="0"/>
              <a:t>верблюдов водой.  </a:t>
            </a:r>
          </a:p>
          <a:p>
            <a:pPr marL="0" indent="0" algn="ctr">
              <a:buNone/>
            </a:pPr>
            <a:r>
              <a:rPr lang="ru-RU" sz="7200" dirty="0"/>
              <a:t>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11337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6EA0-724D-4885-A3EE-28223DD3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/>
              <a:t>Ревекка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5D0-6B43-4222-842E-CF52F141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/>
              <a:t>Я – стала первой </a:t>
            </a:r>
          </a:p>
          <a:p>
            <a:pPr marL="0" indent="0" algn="ctr">
              <a:buNone/>
            </a:pPr>
            <a:r>
              <a:rPr lang="ru-RU" sz="7200" dirty="0"/>
              <a:t>женой Иакова. </a:t>
            </a:r>
          </a:p>
          <a:p>
            <a:pPr marL="0" indent="0" algn="ctr">
              <a:buNone/>
            </a:pPr>
            <a:r>
              <a:rPr lang="ru-RU" sz="7200" dirty="0"/>
              <a:t>Кто я?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5286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138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Кто я? </vt:lpstr>
      <vt:lpstr>Сарра</vt:lpstr>
      <vt:lpstr>Измаил</vt:lpstr>
      <vt:lpstr>Агарь</vt:lpstr>
      <vt:lpstr>Исаак</vt:lpstr>
      <vt:lpstr>Исав</vt:lpstr>
      <vt:lpstr>Елиезер</vt:lpstr>
      <vt:lpstr>овен</vt:lpstr>
      <vt:lpstr>Ревекка</vt:lpstr>
      <vt:lpstr>Лия</vt:lpstr>
      <vt:lpstr>Иаков</vt:lpstr>
      <vt:lpstr>Рахиль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Balzhyk,Olesya</dc:creator>
  <cp:lastModifiedBy>Balzhyk,Olesya</cp:lastModifiedBy>
  <cp:revision>4</cp:revision>
  <dcterms:created xsi:type="dcterms:W3CDTF">2020-02-08T16:12:32Z</dcterms:created>
  <dcterms:modified xsi:type="dcterms:W3CDTF">2020-02-08T22:26:13Z</dcterms:modified>
</cp:coreProperties>
</file>